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72" r:id="rId10"/>
    <p:sldId id="265" r:id="rId11"/>
    <p:sldId id="267" r:id="rId12"/>
    <p:sldId id="268" r:id="rId13"/>
    <p:sldId id="269" r:id="rId14"/>
    <p:sldId id="270" r:id="rId15"/>
    <p:sldId id="271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AA61-8A3E-4744-B436-643EB0DCE773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9DF7-9130-468D-9A9A-24B961A81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8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oboi.org/pic/201412/1920x1200/hdoboi.org-804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3"/>
          <a:stretch/>
        </p:blipFill>
        <p:spPr bwMode="auto">
          <a:xfrm>
            <a:off x="0" y="0"/>
            <a:ext cx="12192000" cy="68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680" y="517578"/>
            <a:ext cx="887403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    «Птицы рядом с нами»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77349" y="4916226"/>
            <a:ext cx="3421288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проекта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Воспитатель: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Костюк О.Р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wallpaperfolder.com/f/63FDE06C58E7/winter-birds-laptop-pc-am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8" y="445871"/>
            <a:ext cx="5556068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 реализации проектной деятельности дети научились: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задавать вопросы;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давать определения понятиям;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классифицировать;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наблюдать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делать выводы и умозаключения;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о птицах расширились;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Дети научились отличать перелётных птиц от зимующих.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 протяжении реализации проекта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Птицы рядом с нами»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 детей развивалась связная речь.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Дети научились правильно подкармливать птиц. У многих детей появилось заботливое отношение к птицам.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Повысился познавательный интерес у детей.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" y="683265"/>
            <a:ext cx="3614056" cy="2710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5" y="1070322"/>
            <a:ext cx="4162696" cy="31220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51" y="3701143"/>
            <a:ext cx="3988525" cy="29913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5200" y="1070322"/>
            <a:ext cx="459812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Непосредственная образовательная деятельность по теме «Птицы»</a:t>
            </a:r>
          </a:p>
        </p:txBody>
      </p:sp>
    </p:spTree>
    <p:extLst>
      <p:ext uri="{BB962C8B-B14F-4D97-AF65-F5344CB8AC3E}">
        <p14:creationId xmlns:p14="http://schemas.microsoft.com/office/powerpoint/2010/main" val="42919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8" y="410028"/>
            <a:ext cx="2850424" cy="3800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01" y="235493"/>
            <a:ext cx="3112226" cy="4149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02" y="3117669"/>
            <a:ext cx="2805248" cy="37403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793" y="1019200"/>
            <a:ext cx="6096000" cy="1842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«Покормите птиц»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участке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Возле дома</a:t>
            </a:r>
          </a:p>
        </p:txBody>
      </p:sp>
    </p:spTree>
    <p:extLst>
      <p:ext uri="{BB962C8B-B14F-4D97-AF65-F5344CB8AC3E}">
        <p14:creationId xmlns:p14="http://schemas.microsoft.com/office/powerpoint/2010/main" val="2855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914399"/>
            <a:ext cx="2405137" cy="37577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8" y="635725"/>
            <a:ext cx="2267373" cy="4036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9"/>
          <a:stretch/>
        </p:blipFill>
        <p:spPr>
          <a:xfrm>
            <a:off x="6096000" y="3648891"/>
            <a:ext cx="2126463" cy="3026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988658"/>
            <a:ext cx="6096000" cy="2126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о птицах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презентаций о птицах</a:t>
            </a:r>
          </a:p>
        </p:txBody>
      </p:sp>
    </p:spTree>
    <p:extLst>
      <p:ext uri="{BB962C8B-B14F-4D97-AF65-F5344CB8AC3E}">
        <p14:creationId xmlns:p14="http://schemas.microsoft.com/office/powerpoint/2010/main" val="976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92" y="296091"/>
            <a:ext cx="4687173" cy="26329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6" y="978289"/>
            <a:ext cx="4852493" cy="272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98" y="3483429"/>
            <a:ext cx="5291796" cy="2972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714" y="3997743"/>
            <a:ext cx="4302034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Непосредственная образовательная деятельность по теме «Птицы»</a:t>
            </a:r>
          </a:p>
        </p:txBody>
      </p:sp>
    </p:spTree>
    <p:extLst>
      <p:ext uri="{BB962C8B-B14F-4D97-AF65-F5344CB8AC3E}">
        <p14:creationId xmlns:p14="http://schemas.microsoft.com/office/powerpoint/2010/main" val="4904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9" y="3039292"/>
            <a:ext cx="5965563" cy="33510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2303" r="9994"/>
          <a:stretch/>
        </p:blipFill>
        <p:spPr>
          <a:xfrm>
            <a:off x="445383" y="566056"/>
            <a:ext cx="5180355" cy="33383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4219" y="1196542"/>
            <a:ext cx="5186035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</a:t>
            </a:r>
          </a:p>
        </p:txBody>
      </p:sp>
    </p:spTree>
    <p:extLst>
      <p:ext uri="{BB962C8B-B14F-4D97-AF65-F5344CB8AC3E}">
        <p14:creationId xmlns:p14="http://schemas.microsoft.com/office/powerpoint/2010/main" val="9843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ywallpaperstore.com/wp-content/uploads/2016/05/nature-birds-fight-fish-friends-dinner-1680x1050-wallpaper_1280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 b="13602"/>
          <a:stretch/>
        </p:blipFill>
        <p:spPr bwMode="auto">
          <a:xfrm>
            <a:off x="0" y="0"/>
            <a:ext cx="12192000" cy="686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3634" y="371991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и презентации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Костюк Ольга Романовна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6445" y="5081688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МДЦ «Артек» СОШ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Артековский детский сад №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rbhuvaneshwar.weebly.com/uploads/5/4/1/2/5412543/chickadee-perch-1680-1050-44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12882" y="0"/>
            <a:ext cx="12179118" cy="68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399" y="1481213"/>
            <a:ext cx="4245654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проекта: творческий, познавательный, речевой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проекта: долгосрочный (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февраль)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7880" y="822378"/>
            <a:ext cx="901067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карта проекта «Птицы»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81624" y="2083685"/>
            <a:ext cx="467974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 дети второй младшей группы, воспитатели, родители воспитанников, музыкальный руководитель.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13/133088/img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8" t="19781" r="33651" b="38242"/>
          <a:stretch/>
        </p:blipFill>
        <p:spPr bwMode="auto">
          <a:xfrm>
            <a:off x="322218" y="873047"/>
            <a:ext cx="1689464" cy="22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opnauka.ru/wp-content/uploads/2015/02/wpid-podborka-foto-ptic-v-polete-ot-mnogokratnaya-ekspoziciya_i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6"/>
          <a:stretch/>
        </p:blipFill>
        <p:spPr bwMode="auto">
          <a:xfrm>
            <a:off x="0" y="742393"/>
            <a:ext cx="12192000" cy="61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218" y="322320"/>
            <a:ext cx="11695611" cy="2149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endParaRPr lang="ru-RU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зачастую путают зимующих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перелётных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птиц.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недостаточно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заботы 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птицах.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«Птицы рядом с нами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позволит расширить и углубить знания детей о птицах нашего края, послужит формированию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бережного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к птицам, осознанию того, что необходимо ухаживать за пернатыми в самое трудное для них время года. В совместной работе с родителями мы должны повышать экологическое сознание ребёнка, стимулируя его интерес к помощи пернатым друзьям, тем самым побуждая чувства ребёнка. Очень важно, чтобы ребёнок мог оценить поведение человека в природе, высказать своё суждение по этой проблеме.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4835" y="3507267"/>
            <a:ext cx="4362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Впечатления от родной природы, полученные в детстве, запоминаются на всю жизнь и часто влияют на отношение человека к природе, к Родине.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3462" y="2420157"/>
            <a:ext cx="4881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Бесконечно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разнообразный мир природы пробуждает у детей живой интерес, любознательность, побуждает их к игре, художественно-речевой деятельности.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3165" y="2533375"/>
            <a:ext cx="3439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важно, чтобы ребёнок мог оценить поведение человека в природе, высказать своё суждение по этой проблеме.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D3pTbnk8riQ/UVkw0n5nacI/AAAAAAAAC4o/LEjidlZkOPc/s1600/Small-Bird-+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550" y="305719"/>
            <a:ext cx="4371701" cy="66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Расширить знаний детей о птицах родного края, их образе жизни.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элементарные представления о птицах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(летают, поют, клюют, вьют гнёзда, выводят птенцов)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 педагогической культуры родителей через привлечение к совместной деятельности с детьми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(изготовление кормушек, </a:t>
            </a: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скворечников, акция «Покормите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птиц зимой»)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4080" y="305719"/>
            <a:ext cx="6096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желания беречь и заботиться о братьях наших меньших;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умений: наблюдать, сравнивать, анализировать и отражать результаты наблюдений в разных видах творческой деятельности </a:t>
            </a: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(театральной, игровой, музыкальной, художественной, продуктивной)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познавательную активность, мышление, воображение, коммуникативные навыки;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учить устанавливать простейшие связи между условиями природы, времени года и поведением птиц;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8550" y="3269350"/>
            <a:ext cx="562573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расширение представлений детей о прилётных птицах (грачи, трясогузки, ласточки и др., выведение птенцов, забота о них;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ing-field.ru/img/2015/051914/52474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9520"/>
          <a:stretch/>
        </p:blipFill>
        <p:spPr bwMode="auto">
          <a:xfrm>
            <a:off x="0" y="0"/>
            <a:ext cx="12191999" cy="68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8937" y="289796"/>
            <a:ext cx="3570514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рекомендовать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понаблюдать с детьми во время совместных прогулок за птицами и дома нарисовать их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к изготовлению кормушек, скворечника, к участию в конкурсе рисунков или фотографий птиц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10994" y="360824"/>
            <a:ext cx="424545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акцию «Покормите птиц зимой»;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34103" y="1080718"/>
            <a:ext cx="385789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творческую мастерскую по изготовлению макетов птиц нашего края и оформление плаката «Покормите птиц зимой»;</a:t>
            </a:r>
          </a:p>
        </p:txBody>
      </p:sp>
    </p:spTree>
    <p:extLst>
      <p:ext uri="{BB962C8B-B14F-4D97-AF65-F5344CB8AC3E}">
        <p14:creationId xmlns:p14="http://schemas.microsoft.com/office/powerpoint/2010/main" val="21220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d0a8d03edc82bd63ec90612314784e42&amp;n=33&amp;h=215&amp;w=3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/>
          <a:stretch/>
        </p:blipFill>
        <p:spPr bwMode="auto">
          <a:xfrm>
            <a:off x="0" y="0"/>
            <a:ext cx="12192000" cy="69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66560" y="490501"/>
            <a:ext cx="3657600" cy="457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 детей о птицах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осознанного действенного отношения к птицам,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заботиться о пернатых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значимости птиц в жизни людей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активно участвующий в проекте, способен воспитать у детей любовь и бережное отношение к птицам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screenbest.ru/original/6f/6fb2af1cb9826a318386127aee71e2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40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217858"/>
            <a:ext cx="6096000" cy="4819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Подготовительный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методическую литературу по теме.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художественную и познавательную литературу по теме.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дидактический материал, наглядные пособия (альбомы для рассматривания, картины, иллюстрации, игровые задания и упражнения, аудиозаписи с голосами птиц, музыкальные произведения).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перспективный план.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Изготовление шапочек - птичек; дидактические игры; создание атрибутов для занятий и игр.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кормушек и скворечника.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поделок для организации выставки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«Покормите птиц зимой».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nimalzoom.ru/sites/default/files/soik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b="13151"/>
          <a:stretch/>
        </p:blipFill>
        <p:spPr bwMode="auto">
          <a:xfrm>
            <a:off x="-1" y="0"/>
            <a:ext cx="12192001" cy="68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303" y="533773"/>
            <a:ext cx="3936274" cy="562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за птицами.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игры.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Раскрашивание силуэтов птиц.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Слушание аудиозаписей «Голоса птиц».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Просмотр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презентаций «Перелетные птицы», «Зимующие птицы», «Птицы нашего края» и др.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ntoh wallpaper pelangi untuk mewarnai liburan and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13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99949" y="528176"/>
            <a:ext cx="6096000" cy="24633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  <a:p>
            <a:pPr lvl="0">
              <a:lnSpc>
                <a:spcPct val="107000"/>
              </a:lnSpc>
            </a:pPr>
            <a:r>
              <a:rPr lang="ru-RU" sz="2400" u="sng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творческую мастерскую по изготовлению макетов птиц нашего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</a:p>
          <a:p>
            <a:pPr lvl="0">
              <a:lnSpc>
                <a:spcPct val="107000"/>
              </a:lnSpc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оформление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плаката «Покормите птиц зимой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51" y="3052180"/>
            <a:ext cx="2700759" cy="3601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6" y="348729"/>
            <a:ext cx="3271355" cy="43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429</Words>
  <Application>Microsoft Office PowerPoint</Application>
  <PresentationFormat>Широкоэкранный</PresentationFormat>
  <Paragraphs>113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2016-12-09T16:17:09Z</dcterms:created>
  <dcterms:modified xsi:type="dcterms:W3CDTF">2020-02-08T16:51:42Z</dcterms:modified>
</cp:coreProperties>
</file>